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"/>
  </p:notesMasterIdLst>
  <p:sldSz cx="9144000" cy="5143500" type="screen16x9"/>
  <p:notesSz cx="6858000" cy="9144000"/>
  <p:embeddedFontLst>
    <p:embeddedFont>
      <p:font typeface="Livvic" pitchFamily="2" charset="77"/>
      <p:regular r:id="rId3"/>
      <p:bold r:id="rId4"/>
      <p:italic r:id="rId5"/>
      <p:boldItalic r:id="rId6"/>
    </p:embeddedFont>
    <p:embeddedFont>
      <p:font typeface="Livvic Light" panose="020F0302020204030204" pitchFamily="34" charset="0"/>
      <p:regular r:id="rId7"/>
      <p:bold r:id="rId8"/>
      <p:italic r:id="rId9"/>
      <p:boldItalic r:id="rId10"/>
    </p:embeddedFont>
    <p:embeddedFont>
      <p:font typeface="Redressed" panose="02000506000000020003" pitchFamily="2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B8D27-5CE6-46B7-9DCA-299396E35A3E}">
  <a:tblStyle styleId="{EC5B8D27-5CE6-46B7-9DCA-299396E35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80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96311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1200150"/>
            <a:ext cx="4045200" cy="306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709613"/>
            <a:ext cx="4229100" cy="3789362"/>
          </a:xfrm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Livvic Light</vt:lpstr>
      <vt:lpstr>Livvic</vt:lpstr>
      <vt:lpstr>Redressed</vt:lpstr>
      <vt:lpstr>Papyrus History Lesson XL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5</cp:revision>
  <dcterms:modified xsi:type="dcterms:W3CDTF">2024-01-21T01:25:01Z</dcterms:modified>
</cp:coreProperties>
</file>